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8"/>
  </p:notesMasterIdLst>
  <p:sldIdLst>
    <p:sldId id="256" r:id="rId2"/>
    <p:sldId id="426" r:id="rId3"/>
    <p:sldId id="427" r:id="rId4"/>
    <p:sldId id="397" r:id="rId5"/>
    <p:sldId id="431" r:id="rId6"/>
    <p:sldId id="261" r:id="rId7"/>
    <p:sldId id="268" r:id="rId8"/>
    <p:sldId id="279" r:id="rId9"/>
    <p:sldId id="283" r:id="rId10"/>
    <p:sldId id="271" r:id="rId11"/>
    <p:sldId id="413" r:id="rId12"/>
    <p:sldId id="270" r:id="rId13"/>
    <p:sldId id="432" r:id="rId14"/>
    <p:sldId id="275" r:id="rId15"/>
    <p:sldId id="280" r:id="rId16"/>
    <p:sldId id="277" r:id="rId17"/>
    <p:sldId id="276" r:id="rId18"/>
    <p:sldId id="281" r:id="rId19"/>
    <p:sldId id="494" r:id="rId20"/>
    <p:sldId id="417" r:id="rId21"/>
    <p:sldId id="287" r:id="rId22"/>
    <p:sldId id="298" r:id="rId23"/>
    <p:sldId id="498" r:id="rId24"/>
    <p:sldId id="499" r:id="rId25"/>
    <p:sldId id="500" r:id="rId26"/>
    <p:sldId id="501" r:id="rId27"/>
    <p:sldId id="502" r:id="rId28"/>
    <p:sldId id="503" r:id="rId29"/>
    <p:sldId id="504" r:id="rId30"/>
    <p:sldId id="505" r:id="rId31"/>
    <p:sldId id="420" r:id="rId32"/>
    <p:sldId id="422" r:id="rId33"/>
    <p:sldId id="489" r:id="rId34"/>
    <p:sldId id="488" r:id="rId35"/>
    <p:sldId id="297" r:id="rId36"/>
    <p:sldId id="300" r:id="rId37"/>
    <p:sldId id="302" r:id="rId38"/>
    <p:sldId id="439" r:id="rId39"/>
    <p:sldId id="440" r:id="rId40"/>
    <p:sldId id="323" r:id="rId41"/>
    <p:sldId id="324" r:id="rId42"/>
    <p:sldId id="326" r:id="rId43"/>
    <p:sldId id="376" r:id="rId44"/>
    <p:sldId id="474" r:id="rId45"/>
    <p:sldId id="337" r:id="rId46"/>
    <p:sldId id="289" r:id="rId47"/>
    <p:sldId id="338" r:id="rId48"/>
    <p:sldId id="342" r:id="rId49"/>
    <p:sldId id="332" r:id="rId50"/>
    <p:sldId id="357" r:id="rId51"/>
    <p:sldId id="451" r:id="rId52"/>
    <p:sldId id="457" r:id="rId53"/>
    <p:sldId id="346" r:id="rId54"/>
    <p:sldId id="347" r:id="rId55"/>
    <p:sldId id="354" r:id="rId56"/>
    <p:sldId id="361" r:id="rId57"/>
    <p:sldId id="467" r:id="rId58"/>
    <p:sldId id="466" r:id="rId59"/>
    <p:sldId id="291" r:id="rId60"/>
    <p:sldId id="390" r:id="rId61"/>
    <p:sldId id="358" r:id="rId62"/>
    <p:sldId id="359" r:id="rId63"/>
    <p:sldId id="378" r:id="rId64"/>
    <p:sldId id="380" r:id="rId65"/>
    <p:sldId id="460" r:id="rId66"/>
    <p:sldId id="461" r:id="rId67"/>
    <p:sldId id="462" r:id="rId68"/>
    <p:sldId id="463" r:id="rId69"/>
    <p:sldId id="464" r:id="rId70"/>
    <p:sldId id="381" r:id="rId71"/>
    <p:sldId id="382" r:id="rId72"/>
    <p:sldId id="389" r:id="rId73"/>
    <p:sldId id="392" r:id="rId74"/>
    <p:sldId id="453" r:id="rId75"/>
    <p:sldId id="394" r:id="rId76"/>
    <p:sldId id="458" r:id="rId77"/>
    <p:sldId id="404" r:id="rId78"/>
    <p:sldId id="290" r:id="rId79"/>
    <p:sldId id="470" r:id="rId80"/>
    <p:sldId id="472" r:id="rId81"/>
    <p:sldId id="257" r:id="rId82"/>
    <p:sldId id="477" r:id="rId83"/>
    <p:sldId id="480" r:id="rId84"/>
    <p:sldId id="479" r:id="rId85"/>
    <p:sldId id="478" r:id="rId86"/>
    <p:sldId id="293" r:id="rId87"/>
    <p:sldId id="403" r:id="rId88"/>
    <p:sldId id="262" r:id="rId89"/>
    <p:sldId id="373" r:id="rId90"/>
    <p:sldId id="408" r:id="rId91"/>
    <p:sldId id="411" r:id="rId92"/>
    <p:sldId id="412" r:id="rId93"/>
    <p:sldId id="414" r:id="rId94"/>
    <p:sldId id="416" r:id="rId95"/>
    <p:sldId id="418" r:id="rId96"/>
    <p:sldId id="419" r:id="rId97"/>
    <p:sldId id="424" r:id="rId98"/>
    <p:sldId id="433" r:id="rId99"/>
    <p:sldId id="434" r:id="rId100"/>
    <p:sldId id="438" r:id="rId101"/>
    <p:sldId id="442" r:id="rId102"/>
    <p:sldId id="443" r:id="rId103"/>
    <p:sldId id="445" r:id="rId104"/>
    <p:sldId id="446" r:id="rId105"/>
    <p:sldId id="448" r:id="rId106"/>
    <p:sldId id="450" r:id="rId107"/>
    <p:sldId id="454" r:id="rId108"/>
    <p:sldId id="455" r:id="rId109"/>
    <p:sldId id="469" r:id="rId110"/>
    <p:sldId id="482" r:id="rId111"/>
    <p:sldId id="483" r:id="rId112"/>
    <p:sldId id="484" r:id="rId113"/>
    <p:sldId id="485" r:id="rId114"/>
    <p:sldId id="486" r:id="rId115"/>
    <p:sldId id="487" r:id="rId116"/>
    <p:sldId id="490" r:id="rId117"/>
    <p:sldId id="491" r:id="rId118"/>
    <p:sldId id="492" r:id="rId119"/>
    <p:sldId id="493" r:id="rId120"/>
    <p:sldId id="495" r:id="rId121"/>
    <p:sldId id="496" r:id="rId122"/>
    <p:sldId id="497" r:id="rId123"/>
    <p:sldId id="506" r:id="rId124"/>
    <p:sldId id="507" r:id="rId125"/>
    <p:sldId id="508" r:id="rId126"/>
    <p:sldId id="509" r:id="rId12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1" autoAdjust="0"/>
    <p:restoredTop sz="81294" autoAdjust="0"/>
  </p:normalViewPr>
  <p:slideViewPr>
    <p:cSldViewPr snapToGrid="0">
      <p:cViewPr varScale="1">
        <p:scale>
          <a:sx n="108" d="100"/>
          <a:sy n="108" d="100"/>
        </p:scale>
        <p:origin x="1134" y="96"/>
      </p:cViewPr>
      <p:guideLst>
        <p:guide orient="horz" pos="309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4" Type="http://schemas.openxmlformats.org/officeDocument/2006/relationships/image" Target="../media/image93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5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5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image" Target="../media/image219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emf"/><Relationship Id="rId1" Type="http://schemas.openxmlformats.org/officeDocument/2006/relationships/image" Target="../media/image22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01/06/2015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707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434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192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807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01/06/2015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01/06/2015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01/06/2015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01/06/2015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01/06/2015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01/06/2015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7.vsdx"/><Relationship Id="rId13" Type="http://schemas.openxmlformats.org/officeDocument/2006/relationships/image" Target="../media/image182.png"/><Relationship Id="rId3" Type="http://schemas.openxmlformats.org/officeDocument/2006/relationships/package" Target="../embeddings/Dessin_Microsoft_Visio34.vsdx"/><Relationship Id="rId7" Type="http://schemas.openxmlformats.org/officeDocument/2006/relationships/package" Target="../embeddings/Dessin_Microsoft_Visio36.vsdx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7.emf"/><Relationship Id="rId11" Type="http://schemas.openxmlformats.org/officeDocument/2006/relationships/image" Target="../media/image180.png"/><Relationship Id="rId5" Type="http://schemas.openxmlformats.org/officeDocument/2006/relationships/package" Target="../embeddings/Dessin_Microsoft_Visio35.vsdx"/><Relationship Id="rId10" Type="http://schemas.openxmlformats.org/officeDocument/2006/relationships/image" Target="../media/image1790.png"/><Relationship Id="rId4" Type="http://schemas.openxmlformats.org/officeDocument/2006/relationships/image" Target="../media/image156.emf"/><Relationship Id="rId9" Type="http://schemas.openxmlformats.org/officeDocument/2006/relationships/package" Target="../embeddings/Dessin_Microsoft_Visio38.vsdx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1.vsdx"/><Relationship Id="rId13" Type="http://schemas.openxmlformats.org/officeDocument/2006/relationships/image" Target="../media/image1870.png"/><Relationship Id="rId3" Type="http://schemas.openxmlformats.org/officeDocument/2006/relationships/package" Target="../embeddings/Dessin_Microsoft_Visio39.vsdx"/><Relationship Id="rId7" Type="http://schemas.openxmlformats.org/officeDocument/2006/relationships/image" Target="../media/image137.emf"/><Relationship Id="rId12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Dessin_Microsoft_Visio40.vsdx"/><Relationship Id="rId11" Type="http://schemas.openxmlformats.org/officeDocument/2006/relationships/image" Target="../media/image1850.png"/><Relationship Id="rId5" Type="http://schemas.openxmlformats.org/officeDocument/2006/relationships/image" Target="../media/image1840.png"/><Relationship Id="rId10" Type="http://schemas.openxmlformats.org/officeDocument/2006/relationships/package" Target="../embeddings/Dessin_Microsoft_Visio43.vsdx"/><Relationship Id="rId4" Type="http://schemas.openxmlformats.org/officeDocument/2006/relationships/image" Target="../media/image157.emf"/><Relationship Id="rId9" Type="http://schemas.openxmlformats.org/officeDocument/2006/relationships/package" Target="../embeddings/Dessin_Microsoft_Visio42.vsdx"/><Relationship Id="rId14" Type="http://schemas.openxmlformats.org/officeDocument/2006/relationships/image" Target="../media/image188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90.png"/><Relationship Id="rId5" Type="http://schemas.openxmlformats.org/officeDocument/2006/relationships/image" Target="../media/image158.emf"/><Relationship Id="rId4" Type="http://schemas.openxmlformats.org/officeDocument/2006/relationships/package" Target="../embeddings/Dessin_Microsoft_Visio44.vsd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60.png"/><Relationship Id="rId4" Type="http://schemas.openxmlformats.org/officeDocument/2006/relationships/image" Target="../media/image159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package" Target="../embeddings/Dessin_Microsoft_Visio46.vsdx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5.png"/><Relationship Id="rId5" Type="http://schemas.openxmlformats.org/officeDocument/2006/relationships/image" Target="../media/image53.png"/><Relationship Id="rId4" Type="http://schemas.openxmlformats.org/officeDocument/2006/relationships/image" Target="../media/image161.emf"/><Relationship Id="rId9" Type="http://schemas.openxmlformats.org/officeDocument/2006/relationships/image" Target="../media/image2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5.png"/><Relationship Id="rId4" Type="http://schemas.openxmlformats.org/officeDocument/2006/relationships/image" Target="../media/image14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5.png"/><Relationship Id="rId3" Type="http://schemas.openxmlformats.org/officeDocument/2006/relationships/image" Target="../media/image163.png"/><Relationship Id="rId7" Type="http://schemas.microsoft.com/office/2007/relationships/hdphoto" Target="../media/hdphoto12.wdp"/><Relationship Id="rId12" Type="http://schemas.microsoft.com/office/2007/relationships/hdphoto" Target="../media/hdphoto13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7.png"/><Relationship Id="rId5" Type="http://schemas.microsoft.com/office/2007/relationships/hdphoto" Target="../media/hdphoto9.wdp"/><Relationship Id="rId10" Type="http://schemas.openxmlformats.org/officeDocument/2006/relationships/image" Target="../media/image166.png"/><Relationship Id="rId4" Type="http://schemas.openxmlformats.org/officeDocument/2006/relationships/image" Target="../media/image119.png"/><Relationship Id="rId9" Type="http://schemas.openxmlformats.org/officeDocument/2006/relationships/image" Target="../media/image5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960.png"/><Relationship Id="rId3" Type="http://schemas.openxmlformats.org/officeDocument/2006/relationships/image" Target="../media/image169.png"/><Relationship Id="rId7" Type="http://schemas.openxmlformats.org/officeDocument/2006/relationships/image" Target="../media/image171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8.emf"/><Relationship Id="rId10" Type="http://schemas.openxmlformats.org/officeDocument/2006/relationships/image" Target="../media/image174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3.png"/><Relationship Id="rId14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2.png"/><Relationship Id="rId3" Type="http://schemas.microsoft.com/office/2007/relationships/hdphoto" Target="../media/hdphoto14.wdp"/><Relationship Id="rId7" Type="http://schemas.openxmlformats.org/officeDocument/2006/relationships/image" Target="../media/image10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8.png"/><Relationship Id="rId5" Type="http://schemas.openxmlformats.org/officeDocument/2006/relationships/image" Target="../media/image184.png"/><Relationship Id="rId15" Type="http://schemas.openxmlformats.org/officeDocument/2006/relationships/image" Target="../media/image194.jpeg"/><Relationship Id="rId10" Type="http://schemas.openxmlformats.org/officeDocument/2006/relationships/image" Target="../media/image187.png"/><Relationship Id="rId4" Type="http://schemas.openxmlformats.org/officeDocument/2006/relationships/image" Target="../media/image183.png"/><Relationship Id="rId9" Type="http://schemas.openxmlformats.org/officeDocument/2006/relationships/image" Target="../media/image186.png"/><Relationship Id="rId14" Type="http://schemas.openxmlformats.org/officeDocument/2006/relationships/image" Target="../media/image193.png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01.gif"/><Relationship Id="rId18" Type="http://schemas.openxmlformats.org/officeDocument/2006/relationships/image" Target="../media/image206.png"/><Relationship Id="rId3" Type="http://schemas.microsoft.com/office/2007/relationships/hdphoto" Target="../media/hdphoto14.wdp"/><Relationship Id="rId21" Type="http://schemas.openxmlformats.org/officeDocument/2006/relationships/image" Target="../media/image209.gif"/><Relationship Id="rId7" Type="http://schemas.openxmlformats.org/officeDocument/2006/relationships/image" Target="../media/image197.png"/><Relationship Id="rId12" Type="http://schemas.openxmlformats.org/officeDocument/2006/relationships/image" Target="../media/image200.png"/><Relationship Id="rId17" Type="http://schemas.openxmlformats.org/officeDocument/2006/relationships/image" Target="../media/image205.jpeg"/><Relationship Id="rId2" Type="http://schemas.openxmlformats.org/officeDocument/2006/relationships/image" Target="../media/image179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199.jpeg"/><Relationship Id="rId5" Type="http://schemas.openxmlformats.org/officeDocument/2006/relationships/image" Target="../media/image195.png"/><Relationship Id="rId15" Type="http://schemas.openxmlformats.org/officeDocument/2006/relationships/image" Target="../media/image203.jpeg"/><Relationship Id="rId23" Type="http://schemas.openxmlformats.org/officeDocument/2006/relationships/image" Target="../media/image211.png"/><Relationship Id="rId10" Type="http://schemas.microsoft.com/office/2007/relationships/hdphoto" Target="../media/hdphoto16.wdp"/><Relationship Id="rId19" Type="http://schemas.openxmlformats.org/officeDocument/2006/relationships/image" Target="../media/image207.png"/><Relationship Id="rId4" Type="http://schemas.openxmlformats.org/officeDocument/2006/relationships/image" Target="../media/image183.png"/><Relationship Id="rId9" Type="http://schemas.openxmlformats.org/officeDocument/2006/relationships/image" Target="../media/image198.png"/><Relationship Id="rId14" Type="http://schemas.openxmlformats.org/officeDocument/2006/relationships/image" Target="../media/image202.png"/><Relationship Id="rId22" Type="http://schemas.openxmlformats.org/officeDocument/2006/relationships/image" Target="../media/image21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2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4.wmf"/><Relationship Id="rId5" Type="http://schemas.openxmlformats.org/officeDocument/2006/relationships/package" Target="../embeddings/Dessin_Microsoft_Visio47.vsdx"/><Relationship Id="rId4" Type="http://schemas.openxmlformats.org/officeDocument/2006/relationships/image" Target="../media/image220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8.png"/><Relationship Id="rId4" Type="http://schemas.openxmlformats.org/officeDocument/2006/relationships/image" Target="../media/image21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215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16.emf"/><Relationship Id="rId4" Type="http://schemas.openxmlformats.org/officeDocument/2006/relationships/package" Target="../embeddings/Dessin_Microsoft_Visio50.vsd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2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eg"/><Relationship Id="rId3" Type="http://schemas.openxmlformats.org/officeDocument/2006/relationships/image" Target="../media/image150.png"/><Relationship Id="rId7" Type="http://schemas.openxmlformats.org/officeDocument/2006/relationships/image" Target="../media/image15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18.emf"/><Relationship Id="rId4" Type="http://schemas.openxmlformats.org/officeDocument/2006/relationships/oleObject" Target="../embeddings/oleObject4.bin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222.png"/><Relationship Id="rId3" Type="http://schemas.openxmlformats.org/officeDocument/2006/relationships/image" Target="../media/image1490.png"/><Relationship Id="rId7" Type="http://schemas.openxmlformats.org/officeDocument/2006/relationships/image" Target="../media/image73.png"/><Relationship Id="rId12" Type="http://schemas.openxmlformats.org/officeDocument/2006/relationships/image" Target="../media/image2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1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219.emf"/><Relationship Id="rId15" Type="http://schemas.openxmlformats.org/officeDocument/2006/relationships/image" Target="../media/image1520.png"/><Relationship Id="rId10" Type="http://schemas.openxmlformats.org/officeDocument/2006/relationships/image" Target="../media/image220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2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56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0.png"/><Relationship Id="rId12" Type="http://schemas.openxmlformats.org/officeDocument/2006/relationships/image" Target="../media/image2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25.emf"/><Relationship Id="rId11" Type="http://schemas.openxmlformats.org/officeDocument/2006/relationships/image" Target="../media/image226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20.png"/><Relationship Id="rId4" Type="http://schemas.openxmlformats.org/officeDocument/2006/relationships/image" Target="../media/image224.emf"/><Relationship Id="rId9" Type="http://schemas.openxmlformats.org/officeDocument/2006/relationships/image" Target="../media/image73.png"/><Relationship Id="rId1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1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6.vsdx"/><Relationship Id="rId3" Type="http://schemas.openxmlformats.org/officeDocument/2006/relationships/package" Target="../embeddings/Dessin_Microsoft_Visio4.vsdx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Dessin_Microsoft_Visio5.vsdx"/><Relationship Id="rId5" Type="http://schemas.openxmlformats.org/officeDocument/2006/relationships/image" Target="../media/image8.png"/><Relationship Id="rId4" Type="http://schemas.openxmlformats.org/officeDocument/2006/relationships/image" Target="../media/image50.emf"/><Relationship Id="rId9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41.png"/><Relationship Id="rId4" Type="http://schemas.openxmlformats.org/officeDocument/2006/relationships/image" Target="../media/image6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8.png"/><Relationship Id="rId7" Type="http://schemas.openxmlformats.org/officeDocument/2006/relationships/image" Target="../media/image5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8.emf"/><Relationship Id="rId4" Type="http://schemas.openxmlformats.org/officeDocument/2006/relationships/package" Target="../embeddings/Dessin_Microsoft_Visio8.vsd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png"/><Relationship Id="rId5" Type="http://schemas.openxmlformats.org/officeDocument/2006/relationships/image" Target="../media/image69.emf"/><Relationship Id="rId4" Type="http://schemas.openxmlformats.org/officeDocument/2006/relationships/package" Target="../embeddings/Dessin_Microsoft_Visio9.vsd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0.emf"/><Relationship Id="rId4" Type="http://schemas.openxmlformats.org/officeDocument/2006/relationships/package" Target="../embeddings/Dessin_Microsoft_Visio10.vsdx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7.wdp"/><Relationship Id="rId5" Type="http://schemas.openxmlformats.org/officeDocument/2006/relationships/image" Target="../media/image53.png"/><Relationship Id="rId10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microsoft.com/office/2007/relationships/hdphoto" Target="../media/hdphoto7.wdp"/><Relationship Id="rId5" Type="http://schemas.openxmlformats.org/officeDocument/2006/relationships/image" Target="../media/image53.png"/><Relationship Id="rId10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0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4.w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99.png"/><Relationship Id="rId4" Type="http://schemas.openxmlformats.org/officeDocument/2006/relationships/image" Target="../media/image6.png"/><Relationship Id="rId9" Type="http://schemas.openxmlformats.org/officeDocument/2006/relationships/image" Target="../media/image9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5.wmf"/><Relationship Id="rId4" Type="http://schemas.openxmlformats.org/officeDocument/2006/relationships/package" Target="../embeddings/Dessin_Microsoft_Visio12.vsdx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7.emf"/><Relationship Id="rId4" Type="http://schemas.openxmlformats.org/officeDocument/2006/relationships/package" Target="../embeddings/Dessin_Microsoft_Visio16.vsd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9.jpeg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17.vsdx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1.emf"/><Relationship Id="rId12" Type="http://schemas.openxmlformats.org/officeDocument/2006/relationships/image" Target="../media/image9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19.vsdx"/><Relationship Id="rId11" Type="http://schemas.openxmlformats.org/officeDocument/2006/relationships/package" Target="../embeddings/Dessin_Microsoft_Visio21.vsdx"/><Relationship Id="rId5" Type="http://schemas.openxmlformats.org/officeDocument/2006/relationships/image" Target="../media/image90.emf"/><Relationship Id="rId10" Type="http://schemas.openxmlformats.org/officeDocument/2006/relationships/image" Target="../media/image6.png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9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5.emf"/><Relationship Id="rId5" Type="http://schemas.openxmlformats.org/officeDocument/2006/relationships/package" Target="../embeddings/Dessin_Microsoft_Visio23.vsdx"/><Relationship Id="rId4" Type="http://schemas.openxmlformats.org/officeDocument/2006/relationships/image" Target="../media/image94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5.png"/><Relationship Id="rId5" Type="http://schemas.openxmlformats.org/officeDocument/2006/relationships/image" Target="../media/image54.png"/><Relationship Id="rId15" Type="http://schemas.openxmlformats.org/officeDocument/2006/relationships/image" Target="../media/image120.png"/><Relationship Id="rId10" Type="http://schemas.openxmlformats.org/officeDocument/2006/relationships/image" Target="../media/image73.png"/><Relationship Id="rId4" Type="http://schemas.openxmlformats.org/officeDocument/2006/relationships/image" Target="../media/image53.png"/><Relationship Id="rId9" Type="http://schemas.microsoft.com/office/2007/relationships/hdphoto" Target="../media/hdphoto7.wdp"/><Relationship Id="rId14" Type="http://schemas.microsoft.com/office/2007/relationships/hdphoto" Target="../media/hdphoto9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2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package" Target="../embeddings/Dessin_Microsoft_Visio1.vsdx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Dessin_Microsoft_Visio26.vsdx"/><Relationship Id="rId5" Type="http://schemas.openxmlformats.org/officeDocument/2006/relationships/image" Target="../media/image124.emf"/><Relationship Id="rId4" Type="http://schemas.openxmlformats.org/officeDocument/2006/relationships/package" Target="../embeddings/Dessin_Microsoft_Visio25.vsdx"/><Relationship Id="rId9" Type="http://schemas.openxmlformats.org/officeDocument/2006/relationships/image" Target="../media/image16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04.jpeg"/><Relationship Id="rId7" Type="http://schemas.openxmlformats.org/officeDocument/2006/relationships/image" Target="../media/image132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56.jpeg"/><Relationship Id="rId10" Type="http://schemas.openxmlformats.org/officeDocument/2006/relationships/image" Target="../media/image135.jpeg"/><Relationship Id="rId4" Type="http://schemas.openxmlformats.org/officeDocument/2006/relationships/image" Target="../media/image105.png"/><Relationship Id="rId9" Type="http://schemas.openxmlformats.org/officeDocument/2006/relationships/image" Target="../media/image13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9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27.vsdx"/><Relationship Id="rId7" Type="http://schemas.openxmlformats.org/officeDocument/2006/relationships/image" Target="../media/image137.emf"/><Relationship Id="rId12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package" Target="../embeddings/Dessin_Microsoft_Visio28.vsdx"/><Relationship Id="rId11" Type="http://schemas.openxmlformats.org/officeDocument/2006/relationships/image" Target="../media/image1610.png"/><Relationship Id="rId5" Type="http://schemas.openxmlformats.org/officeDocument/2006/relationships/image" Target="../media/image1600.png"/><Relationship Id="rId10" Type="http://schemas.openxmlformats.org/officeDocument/2006/relationships/package" Target="../embeddings/Dessin_Microsoft_Visio31.vsdx"/><Relationship Id="rId4" Type="http://schemas.openxmlformats.org/officeDocument/2006/relationships/image" Target="../media/image136.emf"/><Relationship Id="rId9" Type="http://schemas.openxmlformats.org/officeDocument/2006/relationships/package" Target="../embeddings/Dessin_Microsoft_Visio30.vsdx"/><Relationship Id="rId14" Type="http://schemas.openxmlformats.org/officeDocument/2006/relationships/image" Target="../media/image1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3.emf"/><Relationship Id="rId5" Type="http://schemas.openxmlformats.org/officeDocument/2006/relationships/package" Target="../embeddings/Dessin_Microsoft_Visio33.vsdx"/><Relationship Id="rId4" Type="http://schemas.openxmlformats.org/officeDocument/2006/relationships/image" Target="../media/image14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19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0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1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2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3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43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44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45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4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4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3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7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1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5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21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5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969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8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2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66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5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3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4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5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7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8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</a:t>
                </a:r>
                <a:r>
                  <a:rPr lang="fr-FR" sz="2400" dirty="0" smtClean="0"/>
                  <a:t>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9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seconde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seconde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seconde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0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google.fr/url?source=imglanding&amp;ct=img&amp;q=http://fc06.deviantart.net/fs70/f/2014/193/5/8/jar_jar_binks_by_homegrown15-d7qfygq.jpg&amp;sa=X&amp;ei=Ik9sVaSjHIz9UJ7ageAJ&amp;ved=0CAkQ8wc&amp;usg=AFQjCNHwTV0bBRbJU7dlZq09cgcWf1cog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3" y="292247"/>
            <a:ext cx="1997937" cy="14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Objectives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4578350" y="2821920"/>
            <a:ext cx="2757192" cy="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4545506" y="165616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94" y="2933779"/>
            <a:ext cx="2797838" cy="1863862"/>
          </a:xfrm>
        </p:spPr>
      </p:pic>
      <p:cxnSp>
        <p:nvCxnSpPr>
          <p:cNvPr id="23" name="Connecteur droit avec flèche 22"/>
          <p:cNvCxnSpPr/>
          <p:nvPr/>
        </p:nvCxnSpPr>
        <p:spPr>
          <a:xfrm>
            <a:off x="4586340" y="4890244"/>
            <a:ext cx="2757192" cy="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210" name="Picture 2" descr="http://www.google.fr/url?source=imglanding&amp;ct=img&amp;q=https://cdn2.iconfinder.com/data/icons/windows-8-metro-style/512/software_box-.png&amp;sa=X&amp;ei=pNFrVe7gAcfaU8PSgcgH&amp;ved=0CAkQ8wc&amp;usg=AFQjCNEe8VY83UmocaU_9RMkLzxwIk6l_Q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55" y="5069874"/>
            <a:ext cx="1651601" cy="165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4" descr="http://www.google.fr/url?source=imglanding&amp;ct=img&amp;q=http://img.xooimage.com/files5/e/2/d/yoda-ad3df.jpg&amp;sa=X&amp;ei=209sVeT1L4GmUMnNg2A&amp;ved=0CAkQ8wc&amp;usg=AFQjCNHvtJ7KuAR-GXDc2GAW3Z2OpoIec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0841"/>
            <a:ext cx="1241977" cy="18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Summary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schemeClr val="bg1"/>
                </a:solidFill>
              </a:rPr>
              <a:pPr/>
              <a:t>20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5" name="Visio" r:id="rId3" imgW="24698277" imgH="3171766" progId="Visio.Drawing.15">
                  <p:embed/>
                </p:oleObj>
              </mc:Choice>
              <mc:Fallback>
                <p:oleObj name="Visio" r:id="rId3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00753"/>
              </p:ext>
            </p:extLst>
          </p:nvPr>
        </p:nvGraphicFramePr>
        <p:xfrm>
          <a:off x="1078404" y="1483319"/>
          <a:ext cx="6489044" cy="182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6" name="Visio" r:id="rId6" imgW="25460300" imgH="7172257" progId="Visio.Drawing.15">
                  <p:embed/>
                </p:oleObj>
              </mc:Choice>
              <mc:Fallback>
                <p:oleObj name="Visio" r:id="rId6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8404" y="1483319"/>
                        <a:ext cx="6489044" cy="182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8100"/>
              </p:ext>
            </p:extLst>
          </p:nvPr>
        </p:nvGraphicFramePr>
        <p:xfrm>
          <a:off x="937682" y="3665656"/>
          <a:ext cx="6629766" cy="1835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7" name="Visio" r:id="rId8" imgW="25698557" imgH="7115243" progId="Visio.Drawing.15">
                  <p:embed/>
                </p:oleObj>
              </mc:Choice>
              <mc:Fallback>
                <p:oleObj name="Visio" r:id="rId8" imgW="25698557" imgH="71152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7682" y="3665656"/>
                        <a:ext cx="6629766" cy="1835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Instrument</a:t>
            </a:r>
            <a:r>
              <a:rPr lang="fr-FR" sz="2400" dirty="0" smtClean="0"/>
              <a:t> </a:t>
            </a:r>
            <a:r>
              <a:rPr lang="fr-FR" sz="2400" dirty="0" err="1"/>
              <a:t>c</a:t>
            </a:r>
            <a:r>
              <a:rPr lang="fr-FR" sz="2400" dirty="0" err="1" smtClean="0"/>
              <a:t>omplex</a:t>
            </a:r>
            <a:r>
              <a:rPr lang="fr-FR" sz="2400" dirty="0" smtClean="0"/>
              <a:t> system/application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 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3959" y="289748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7012"/>
              </p:ext>
            </p:extLst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" name="Visio" r:id="rId3" imgW="6667573" imgH="1266740" progId="Visio.Drawing.15">
                  <p:embed/>
                </p:oleObj>
              </mc:Choice>
              <mc:Fallback>
                <p:oleObj name="Visio" r:id="rId3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2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3364937" y="36402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3488785" y="348154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645236" y="334184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3812676" y="320214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2746973" y="333854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3969729" y="305617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3760366" y="328961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782531"/>
              </p:ext>
            </p:extLst>
          </p:nvPr>
        </p:nvGraphicFramePr>
        <p:xfrm>
          <a:off x="3883988" y="194251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9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3988" y="194251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81229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8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0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8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pic>
        <p:nvPicPr>
          <p:cNvPr id="6" name="out-2.mpg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050" y="1790700"/>
            <a:ext cx="7085013" cy="438626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9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3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8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23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24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25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26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6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47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9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pic>
        <p:nvPicPr>
          <p:cNvPr id="8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71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7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51" name="Picture 239" descr="http://www.google.fr/url?source=imglanding&amp;ct=img&amp;q=https://lh4.googleusercontent.com/-gLK9EQah4RA/AAAAAAAAAAI/AAAAAAAAAdw/Wk08TgQOb_g/photo.jpg&amp;sa=X&amp;ei=x1NsVZafAYrkUqrdg4AC&amp;ved=0CAkQ8wc&amp;usg=AFQjCNGyZZY2dqvG18CGDWb3bqLJhqc9b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03" y="1611312"/>
            <a:ext cx="562376" cy="5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3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352235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73289" y="3272825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661558" y="2639803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295779" y="2613117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6986" y="5244180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(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2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minutes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secondes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</a:t>
            </a:r>
            <a:r>
              <a:rPr lang="fr-FR" dirty="0" smtClean="0"/>
              <a:t>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</a:t>
            </a:r>
            <a:r>
              <a:rPr lang="fr-FR" dirty="0"/>
              <a:t>minutes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minutes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r>
              <a:rPr lang="fr-FR" b="1" dirty="0" err="1" smtClean="0"/>
              <a:t>Compliant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0984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7" name="Visio" r:id="rId4" imgW="25460300" imgH="7172257" progId="Visio.Drawing.15">
                  <p:embed/>
                </p:oleObj>
              </mc:Choice>
              <mc:Fallback>
                <p:oleObj name="Visio" r:id="rId4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 of the </a:t>
            </a:r>
            <a:r>
              <a:rPr lang="fr-FR" b="1" dirty="0" err="1" smtClean="0">
                <a:solidFill>
                  <a:schemeClr val="bg1"/>
                </a:solidFill>
              </a:rPr>
              <a:t>overviews</a:t>
            </a:r>
            <a:r>
              <a:rPr lang="fr-FR" b="1" dirty="0" smtClean="0">
                <a:solidFill>
                  <a:schemeClr val="bg1"/>
                </a:solidFill>
              </a:rPr>
              <a:t>/data </a:t>
            </a:r>
            <a:r>
              <a:rPr lang="fr-FR" b="1" dirty="0" err="1" smtClean="0">
                <a:solidFill>
                  <a:schemeClr val="bg1"/>
                </a:solidFill>
              </a:rPr>
              <a:t>aggregation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satisfying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Shneiderman’s</a:t>
            </a:r>
            <a:r>
              <a:rPr lang="fr-FR" b="1" dirty="0" smtClean="0">
                <a:solidFill>
                  <a:schemeClr val="bg1"/>
                </a:solidFill>
              </a:rPr>
              <a:t> mantra</a:t>
            </a: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685433"/>
              </p:ext>
            </p:extLst>
          </p:nvPr>
        </p:nvGraphicFramePr>
        <p:xfrm>
          <a:off x="5555671" y="2358705"/>
          <a:ext cx="3360145" cy="2576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3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5671" y="2358705"/>
                        <a:ext cx="3360145" cy="2576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4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 </a:t>
            </a:r>
            <a:r>
              <a:rPr lang="fr-FR" dirty="0" smtClean="0"/>
              <a:t>(</a:t>
            </a:r>
            <a:r>
              <a:rPr lang="fr-FR" dirty="0" err="1" smtClean="0"/>
              <a:t>spare</a:t>
            </a:r>
            <a:r>
              <a:rPr lang="fr-FR" dirty="0" smtClean="0"/>
              <a:t> matrices)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Representation</a:t>
            </a:r>
            <a:r>
              <a:rPr lang="fr-FR" dirty="0" smtClean="0"/>
              <a:t> of </a:t>
            </a:r>
            <a:r>
              <a:rPr lang="fr-FR" b="1" dirty="0" err="1" smtClean="0"/>
              <a:t>preliminary</a:t>
            </a:r>
            <a:r>
              <a:rPr lang="fr-FR" b="1" dirty="0" smtClean="0"/>
              <a:t> </a:t>
            </a:r>
            <a:r>
              <a:rPr lang="fr-FR" b="1" dirty="0" err="1" smtClean="0"/>
              <a:t>abstracted</a:t>
            </a:r>
            <a:r>
              <a:rPr lang="fr-FR" b="1" dirty="0" smtClean="0"/>
              <a:t> traces</a:t>
            </a:r>
            <a:endParaRPr lang="fr-FR" dirty="0" smtClean="0"/>
          </a:p>
          <a:p>
            <a:r>
              <a:rPr lang="fr-FR" dirty="0" smtClean="0"/>
              <a:t>Trace </a:t>
            </a:r>
            <a:r>
              <a:rPr lang="fr-FR" b="1" dirty="0" err="1" smtClean="0"/>
              <a:t>comparison</a:t>
            </a:r>
            <a:endParaRPr lang="fr-FR" b="1" dirty="0"/>
          </a:p>
          <a:p>
            <a:r>
              <a:rPr lang="fr-FR" b="1" dirty="0" smtClean="0"/>
              <a:t>Memory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b="1" dirty="0"/>
          </a:p>
          <a:p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domains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39" y="4692491"/>
            <a:ext cx="983974" cy="9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84" y="4552698"/>
            <a:ext cx="1372573" cy="13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765" y="4552698"/>
            <a:ext cx="1123766" cy="11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86" y="4552698"/>
            <a:ext cx="1281715" cy="12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99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00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01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02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03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89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0740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9" name="Visio" r:id="rId3" imgW="25460300" imgH="7172257" progId="Visio.Drawing.15">
                  <p:embed/>
                </p:oleObj>
              </mc:Choice>
              <mc:Fallback>
                <p:oleObj name="Visio" r:id="rId3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355759"/>
            <a:ext cx="2007767" cy="2146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49496" y="3879542"/>
            <a:ext cx="1915374" cy="16228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7" y="4528113"/>
            <a:ext cx="613873" cy="97431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990255" y="2462727"/>
            <a:ext cx="1574790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8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9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7004</TotalTime>
  <Words>2604</Words>
  <Application>Microsoft Office PowerPoint</Application>
  <PresentationFormat>Affichage à l'écran (4:3)</PresentationFormat>
  <Paragraphs>1273</Paragraphs>
  <Slides>126</Slides>
  <Notes>33</Notes>
  <HiddenSlides>0</HiddenSlides>
  <MMClips>2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126</vt:i4>
      </vt:variant>
    </vt:vector>
  </HeadingPairs>
  <TitlesOfParts>
    <vt:vector size="137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Dessin Microsoft Visio</vt:lpstr>
      <vt:lpstr>Agrégation spatiotemporelle pour la visualisation de traces d’exécution</vt:lpstr>
      <vt:lpstr>Systems and applications become more and more complex to analyze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Objectives</vt:lpstr>
      <vt:lpstr>Summary</vt:lpstr>
      <vt:lpstr>Temporal Analysis</vt:lpstr>
      <vt:lpstr>Interest of Temporal Analysis</vt:lpstr>
      <vt:lpstr>Lamarche-Perrin’s method</vt:lpstr>
      <vt:lpstr>Notations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set of partitions</vt:lpstr>
      <vt:lpstr>How to adapt LP method to trace analysis ?</vt:lpstr>
      <vt:lpstr>How to adapt LP method to trace analysis</vt:lpstr>
      <vt:lpstr>Original microscopic model</vt:lpstr>
      <vt:lpstr>Build a microscopic model from the trace</vt:lpstr>
      <vt:lpstr>Microscopic model structure</vt:lpstr>
      <vt:lpstr>Fill the microscopic model</vt:lpstr>
      <vt:lpstr>Aggregate the microscopic model</vt:lpstr>
      <vt:lpstr>Partition/Aggregation pipeline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LU class C (700 processes) on G5K</vt:lpstr>
      <vt:lpstr>We need some space!</vt:lpstr>
      <vt:lpstr>Spatiotemporal Analysis</vt:lpstr>
      <vt:lpstr>Hardware/software hierarchy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Microscopic Model Persistant Cache</vt:lpstr>
      <vt:lpstr>Microscopic Model Persistant Cache</vt:lpstr>
      <vt:lpstr>In practice…</vt:lpstr>
      <vt:lpstr>Conclusion</vt:lpstr>
      <vt:lpstr>Trace 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Backup</vt:lpstr>
      <vt:lpstr>Thanks</vt:lpstr>
      <vt:lpstr>Main thread: a recording application</vt:lpstr>
      <vt:lpstr>Quality computation </vt:lpstr>
      <vt:lpstr>Elmqvist &amp; Fekete’s criteria</vt:lpstr>
      <vt:lpstr>How to build a polynomial algorithm?</vt:lpstr>
      <vt:lpstr>Visualize structure and temporal behavior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Information contained in traces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Performance</vt:lpstr>
      <vt:lpstr>Main thread</vt:lpstr>
      <vt:lpstr>CG class C (64 processes) on G5K</vt:lpstr>
      <vt:lpstr>Embedded systems</vt:lpstr>
      <vt:lpstr>Parallel systems</vt:lpstr>
      <vt:lpstr>Knowledge on the application</vt:lpstr>
      <vt:lpstr>Multi agent system analysis</vt:lpstr>
      <vt:lpstr>Multi agent system analysis</vt:lpstr>
      <vt:lpstr>Microscopic model structure</vt:lpstr>
      <vt:lpstr>How we imagine analyzing the application</vt:lpstr>
      <vt:lpstr>Best Cut Algorithm : naive approach</vt:lpstr>
      <vt:lpstr>Best Cut Algorithm : dynamic programming</vt:lpstr>
      <vt:lpstr>Solving the problem</vt:lpstr>
      <vt:lpstr>Context</vt:lpstr>
      <vt:lpstr>Trace content</vt:lpstr>
      <vt:lpstr>Trace content</vt:lpstr>
      <vt:lpstr>Lamarche-Perrin’s Method</vt:lpstr>
      <vt:lpstr>Query Optimization</vt:lpstr>
      <vt:lpstr>Temporal Aggregation</vt:lpstr>
      <vt:lpstr>Spatiotemporal Aggregation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dosimont</cp:lastModifiedBy>
  <cp:revision>617</cp:revision>
  <dcterms:created xsi:type="dcterms:W3CDTF">2015-05-04T13:17:04Z</dcterms:created>
  <dcterms:modified xsi:type="dcterms:W3CDTF">2015-06-01T13:24:23Z</dcterms:modified>
</cp:coreProperties>
</file>